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61" r:id="rId2"/>
    <p:sldId id="259" r:id="rId3"/>
    <p:sldId id="260" r:id="rId4"/>
    <p:sldId id="262" r:id="rId5"/>
    <p:sldId id="263" r:id="rId6"/>
    <p:sldId id="265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7" autoAdjust="0"/>
    <p:restoredTop sz="9466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785D1-0F81-4B6E-AFB0-F92AC7EAD00F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76632-A14D-48B6-ACE1-AF712D1618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537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2ED0CCD1-486B-4D1C-94DE-F9C29DF2546D}" type="datetimeFigureOut">
              <a:rPr lang="en-GB" smtClean="0"/>
              <a:pPr/>
              <a:t>12/01/2018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D0B4D239-2BE5-4AAE-AA7C-B6CF48B2BB9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7098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22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994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0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110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083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25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778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10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742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12/01/2018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34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1295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youtube.com/watch?v=tuwmz80BMi4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Autofit/>
          </a:bodyPr>
          <a:lstStyle/>
          <a:p>
            <a:pPr algn="l"/>
            <a:r>
              <a:rPr lang="en-GB" sz="3200" dirty="0" smtClean="0"/>
              <a:t>In what ways are these good team members? </a:t>
            </a:r>
            <a:br>
              <a:rPr lang="en-GB" sz="3200" dirty="0" smtClean="0"/>
            </a:br>
            <a:r>
              <a:rPr lang="en-GB" sz="3200" dirty="0" smtClean="0"/>
              <a:t>In what ways are they not good team members?  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5949280"/>
            <a:ext cx="8229600" cy="6480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100" dirty="0">
                <a:solidFill>
                  <a:schemeClr val="tx1"/>
                </a:solidFill>
                <a:hlinkClick r:id="rId2"/>
              </a:rPr>
              <a:t>https://</a:t>
            </a:r>
            <a:r>
              <a:rPr lang="en-GB" sz="1100" dirty="0" smtClean="0">
                <a:solidFill>
                  <a:schemeClr val="tx1"/>
                </a:solidFill>
                <a:hlinkClick r:id="rId2"/>
              </a:rPr>
              <a:t>www.youtube.com/watch?v=tuwmz80BMi4</a:t>
            </a:r>
            <a:endParaRPr lang="en-GB" sz="11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sz="1100" dirty="0" smtClean="0">
                <a:solidFill>
                  <a:schemeClr val="tx1"/>
                </a:solidFill>
              </a:rPr>
              <a:t>Search for (Pixar Minions Short Film)</a:t>
            </a:r>
            <a:endParaRPr lang="en-GB" sz="11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3" t="23485" r="33949" b="27990"/>
          <a:stretch/>
        </p:blipFill>
        <p:spPr bwMode="auto">
          <a:xfrm>
            <a:off x="1043608" y="2564904"/>
            <a:ext cx="5426193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3865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/>
          </a:bodyPr>
          <a:lstStyle/>
          <a:p>
            <a:r>
              <a:rPr lang="en-GB" dirty="0" smtClean="0"/>
              <a:t>What makes a good team member?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204864"/>
            <a:ext cx="8229600" cy="132474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LO: To know the characteristics of a good team member </a:t>
            </a:r>
            <a:r>
              <a:rPr lang="en-GB" dirty="0" smtClean="0">
                <a:solidFill>
                  <a:schemeClr val="tx1"/>
                </a:solidFill>
              </a:rPr>
              <a:t>and to understand why they are important </a:t>
            </a:r>
            <a:endParaRPr lang="en-GB" dirty="0">
              <a:solidFill>
                <a:schemeClr val="tx1"/>
              </a:solidFill>
            </a:endParaRPr>
          </a:p>
          <a:p>
            <a:endParaRPr lang="en-GB" dirty="0" smtClean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779912" y="3356992"/>
            <a:ext cx="4536504" cy="23042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dirty="0" smtClean="0">
                <a:solidFill>
                  <a:schemeClr val="tx1"/>
                </a:solidFill>
                <a:latin typeface="Comic Sans MS" pitchFamily="66" charset="0"/>
              </a:rPr>
              <a:t>Researchers suggest that successful team members usually have 7 characteristics.   </a:t>
            </a:r>
          </a:p>
          <a:p>
            <a:endParaRPr lang="en-GB" sz="2400" dirty="0">
              <a:solidFill>
                <a:schemeClr val="tx1"/>
              </a:solidFill>
              <a:latin typeface="Comic Sans MS" pitchFamily="66" charset="0"/>
            </a:endParaRPr>
          </a:p>
          <a:p>
            <a:r>
              <a:rPr lang="en-GB" sz="2400" dirty="0" smtClean="0">
                <a:solidFill>
                  <a:schemeClr val="tx1"/>
                </a:solidFill>
                <a:latin typeface="Comic Sans MS" pitchFamily="66" charset="0"/>
              </a:rPr>
              <a:t>Predict:  What are they?  </a:t>
            </a:r>
            <a:endParaRPr lang="en-GB" sz="24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516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Good Team Member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Honest &amp; Straightforward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Shares the work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Reliable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Fair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Complements other skills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Positive Attitude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Good communication skills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Oval Callout 3"/>
          <p:cNvSpPr/>
          <p:nvPr/>
        </p:nvSpPr>
        <p:spPr>
          <a:xfrm>
            <a:off x="6516216" y="1619494"/>
            <a:ext cx="2376264" cy="2736304"/>
          </a:xfrm>
          <a:prstGeom prst="wedgeEllipseCallout">
            <a:avLst>
              <a:gd name="adj1" fmla="val -57564"/>
              <a:gd name="adj2" fmla="val 70095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solidFill>
                  <a:schemeClr val="tx1"/>
                </a:solidFill>
                <a:latin typeface="Comic Sans MS" pitchFamily="66" charset="0"/>
              </a:rPr>
              <a:t>How many did you get? </a:t>
            </a:r>
            <a:endParaRPr lang="en-GB" sz="28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619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Understand the Characteristics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644008" y="1600200"/>
            <a:ext cx="4042792" cy="4525963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Honest &amp; Straightforward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Shares the work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Reliable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Fair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Complements other skills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Positive Attitude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Good communication skills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45" t="23958" r="28267" b="9148"/>
          <a:stretch/>
        </p:blipFill>
        <p:spPr bwMode="auto">
          <a:xfrm>
            <a:off x="241470" y="2924944"/>
            <a:ext cx="3027519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1700808"/>
            <a:ext cx="1752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Key Words</a:t>
            </a:r>
            <a:endParaRPr lang="en-GB" sz="2400" dirty="0">
              <a:latin typeface="Comic Sans MS" pitchFamily="66" charset="0"/>
            </a:endParaRPr>
          </a:p>
        </p:txBody>
      </p:sp>
      <p:cxnSp>
        <p:nvCxnSpPr>
          <p:cNvPr id="7" name="Straight Arrow Connector 6"/>
          <p:cNvCxnSpPr>
            <a:stCxn id="4" idx="2"/>
          </p:cNvCxnSpPr>
          <p:nvPr/>
        </p:nvCxnSpPr>
        <p:spPr>
          <a:xfrm flipH="1">
            <a:off x="1043609" y="2162473"/>
            <a:ext cx="300137" cy="762471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243124" y="1569006"/>
            <a:ext cx="173711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itchFamily="66" charset="0"/>
              </a:rPr>
              <a:t>Examples from real life e.g. a football team</a:t>
            </a:r>
            <a:endParaRPr lang="en-GB" sz="2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563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Show your understanding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Your teacher will give each group a characteristic e.g. reliable. 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You need to produce a short </a:t>
            </a:r>
            <a:r>
              <a:rPr lang="en-GB" dirty="0" err="1" smtClean="0">
                <a:solidFill>
                  <a:schemeClr val="tx1"/>
                </a:solidFill>
              </a:rPr>
              <a:t>roleplay</a:t>
            </a:r>
            <a:r>
              <a:rPr lang="en-GB" dirty="0" smtClean="0">
                <a:solidFill>
                  <a:schemeClr val="tx1"/>
                </a:solidFill>
              </a:rPr>
              <a:t> which shows someone NOT displaying that characteristic e.g. not being reliable / honest etc.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The rest of the class will try to guess the characteristic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177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Performance Time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Each group will come to the front and share their </a:t>
            </a:r>
            <a:r>
              <a:rPr lang="en-GB" dirty="0" err="1" smtClean="0">
                <a:solidFill>
                  <a:schemeClr val="tx1"/>
                </a:solidFill>
              </a:rPr>
              <a:t>roleplay</a:t>
            </a:r>
            <a:r>
              <a:rPr lang="en-GB" dirty="0" smtClean="0">
                <a:solidFill>
                  <a:schemeClr val="tx1"/>
                </a:solidFill>
              </a:rPr>
              <a:t>.  Remember to: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Listen carefully (not talking or fidgeting)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Laugh only when it is appropriate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Give each group a round of applause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Guess which characteristic they were showing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826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Quick Quiz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72640"/>
            <a:ext cx="8229600" cy="4053523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There are 7 characteristics of a good team member – how many can you remember?  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75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epping Ston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mic Sa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Stepping Stones</Template>
  <TotalTime>204</TotalTime>
  <Words>229</Words>
  <Application>Microsoft Office PowerPoint</Application>
  <PresentationFormat>On-screen Show (4:3)</PresentationFormat>
  <Paragraphs>39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Stepping Stones</vt:lpstr>
      <vt:lpstr>In what ways are these good team members?  In what ways are they not good team members?  </vt:lpstr>
      <vt:lpstr>What makes a good team member? </vt:lpstr>
      <vt:lpstr>A Good Team Member</vt:lpstr>
      <vt:lpstr>Understand the Characteristics</vt:lpstr>
      <vt:lpstr>Show your understanding</vt:lpstr>
      <vt:lpstr>Performance Time</vt:lpstr>
      <vt:lpstr>Quick Quiz</vt:lpstr>
    </vt:vector>
  </TitlesOfParts>
  <Company>RM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a successful team?</dc:title>
  <dc:creator>Ms K. Mitchell</dc:creator>
  <cp:lastModifiedBy>Ms L. Borne</cp:lastModifiedBy>
  <cp:revision>12</cp:revision>
  <dcterms:created xsi:type="dcterms:W3CDTF">2017-04-21T15:46:44Z</dcterms:created>
  <dcterms:modified xsi:type="dcterms:W3CDTF">2018-01-12T08:46:37Z</dcterms:modified>
</cp:coreProperties>
</file>